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1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98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70136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693211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9244065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515056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135224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24208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5278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708969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81249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8792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073ED0CC-082F-4160-86E5-0D6041F12778}" type="datetime1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5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2" r:id="rId1"/>
    <p:sldLayoutId id="2147484513" r:id="rId2"/>
    <p:sldLayoutId id="2147484514" r:id="rId3"/>
    <p:sldLayoutId id="2147484515" r:id="rId4"/>
    <p:sldLayoutId id="2147484516" r:id="rId5"/>
    <p:sldLayoutId id="2147484517" r:id="rId6"/>
    <p:sldLayoutId id="2147484518" r:id="rId7"/>
    <p:sldLayoutId id="2147484519" r:id="rId8"/>
    <p:sldLayoutId id="2147484520" r:id="rId9"/>
    <p:sldLayoutId id="2147484521" r:id="rId10"/>
    <p:sldLayoutId id="214748452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BDC17F-5455-40E8-8572-EDEB69671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2594" y="1058778"/>
            <a:ext cx="9056876" cy="3741821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A61E3BA-4BC4-4993-8372-27AB3C210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594" y="4800600"/>
            <a:ext cx="9056876" cy="1691640"/>
          </a:xfrm>
        </p:spPr>
        <p:txBody>
          <a:bodyPr>
            <a:normAutofit/>
          </a:bodyPr>
          <a:lstStyle/>
          <a:p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283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8368D071-01C4-456A-BD75-BF5BC81A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B5C9A79C-55A7-4BE1-BDB1-77F481977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790562"/>
      </p:ext>
    </p:extLst>
  </p:cSld>
  <p:clrMapOvr>
    <a:masterClrMapping/>
  </p:clrMapOvr>
</p:sld>
</file>

<file path=ppt/theme/theme1.xml><?xml version="1.0" encoding="utf-8"?>
<a:theme xmlns:a="http://schemas.openxmlformats.org/drawingml/2006/main" name="視圖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視圖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TM03457515[[fn=檢視]]</Template>
  <TotalTime>7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5" baseType="lpstr">
      <vt:lpstr>Arial</vt:lpstr>
      <vt:lpstr>Wingdings 2</vt:lpstr>
      <vt:lpstr>視圖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劉穎橙</dc:creator>
  <cp:lastModifiedBy>劉穎橙</cp:lastModifiedBy>
  <cp:revision>2</cp:revision>
  <dcterms:created xsi:type="dcterms:W3CDTF">2019-07-03T08:49:15Z</dcterms:created>
  <dcterms:modified xsi:type="dcterms:W3CDTF">2019-07-03T08:56:21Z</dcterms:modified>
</cp:coreProperties>
</file>