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39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28149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597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32248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8851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84062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81117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75571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18771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0167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7419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06409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73ED0CC-082F-4160-86E5-0D6041F1277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55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40" r:id="rId1"/>
    <p:sldLayoutId id="2147484641" r:id="rId2"/>
    <p:sldLayoutId id="2147484642" r:id="rId3"/>
    <p:sldLayoutId id="2147484643" r:id="rId4"/>
    <p:sldLayoutId id="2147484644" r:id="rId5"/>
    <p:sldLayoutId id="2147484645" r:id="rId6"/>
    <p:sldLayoutId id="2147484646" r:id="rId7"/>
    <p:sldLayoutId id="2147484647" r:id="rId8"/>
    <p:sldLayoutId id="2147484648" r:id="rId9"/>
    <p:sldLayoutId id="2147484649" r:id="rId10"/>
    <p:sldLayoutId id="2147484650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標題 9">
            <a:extLst>
              <a:ext uri="{FF2B5EF4-FFF2-40B4-BE49-F238E27FC236}">
                <a16:creationId xmlns:a16="http://schemas.microsoft.com/office/drawing/2014/main" id="{1D45FF2D-AB4B-4A4E-ADFE-8DA2A594D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endParaRPr lang="zh-TW" altLang="en-US" sz="66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76" name="副標題 75">
            <a:extLst>
              <a:ext uri="{FF2B5EF4-FFF2-40B4-BE49-F238E27FC236}">
                <a16:creationId xmlns:a16="http://schemas.microsoft.com/office/drawing/2014/main" id="{890FF97C-217C-468E-BD7C-2FAD881AD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endParaRPr lang="zh-TW" altLang="en-US" sz="2000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28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8368D071-01C4-456A-BD75-BF5BC81A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B5C9A79C-55A7-4BE1-BDB1-77F481977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790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要素">
  <a:themeElements>
    <a:clrScheme name="自訂 4">
      <a:dk1>
        <a:sysClr val="windowText" lastClr="000000"/>
      </a:dk1>
      <a:lt1>
        <a:sysClr val="window" lastClr="FFFFFF"/>
      </a:lt1>
      <a:dk2>
        <a:srgbClr val="FEF4CD"/>
      </a:dk2>
      <a:lt2>
        <a:srgbClr val="E5DEDB"/>
      </a:lt2>
      <a:accent1>
        <a:srgbClr val="FFCA08"/>
      </a:accent1>
      <a:accent2>
        <a:srgbClr val="F8931D"/>
      </a:accent2>
      <a:accent3>
        <a:srgbClr val="FBE2D0"/>
      </a:accent3>
      <a:accent4>
        <a:srgbClr val="EC7016"/>
      </a:accent4>
      <a:accent5>
        <a:srgbClr val="E64823"/>
      </a:accent5>
      <a:accent6>
        <a:srgbClr val="FADAD3"/>
      </a:accent6>
      <a:hlink>
        <a:srgbClr val="2998E3"/>
      </a:hlink>
      <a:folHlink>
        <a:srgbClr val="FDE9D1"/>
      </a:folHlink>
    </a:clrScheme>
    <a:fontScheme name="要素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要素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要素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劉穎橙</dc:creator>
  <cp:lastModifiedBy>劉穎橙</cp:lastModifiedBy>
  <cp:revision>1</cp:revision>
  <dcterms:created xsi:type="dcterms:W3CDTF">2019-07-08T05:37:21Z</dcterms:created>
  <dcterms:modified xsi:type="dcterms:W3CDTF">2019-07-08T05:38:30Z</dcterms:modified>
</cp:coreProperties>
</file>