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95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6908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2983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416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270239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2110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27597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5933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63327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4582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095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1550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2439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4484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4207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7073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0960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4378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385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96" r:id="rId1"/>
    <p:sldLayoutId id="2147484797" r:id="rId2"/>
    <p:sldLayoutId id="2147484798" r:id="rId3"/>
    <p:sldLayoutId id="2147484799" r:id="rId4"/>
    <p:sldLayoutId id="2147484800" r:id="rId5"/>
    <p:sldLayoutId id="2147484801" r:id="rId6"/>
    <p:sldLayoutId id="2147484802" r:id="rId7"/>
    <p:sldLayoutId id="2147484803" r:id="rId8"/>
    <p:sldLayoutId id="2147484804" r:id="rId9"/>
    <p:sldLayoutId id="2147484805" r:id="rId10"/>
    <p:sldLayoutId id="2147484806" r:id="rId11"/>
    <p:sldLayoutId id="2147484807" r:id="rId12"/>
    <p:sldLayoutId id="2147484808" r:id="rId13"/>
    <p:sldLayoutId id="2147484809" r:id="rId14"/>
    <p:sldLayoutId id="2147484810" r:id="rId15"/>
    <p:sldLayoutId id="2147484811" r:id="rId16"/>
    <p:sldLayoutId id="214748481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18">
            <a:extLst>
              <a:ext uri="{FF2B5EF4-FFF2-40B4-BE49-F238E27FC236}">
                <a16:creationId xmlns:a16="http://schemas.microsoft.com/office/drawing/2014/main" id="{00A8324C-EA72-457C-AB34-32934C465F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" name="副標題 19">
            <a:extLst>
              <a:ext uri="{FF2B5EF4-FFF2-40B4-BE49-F238E27FC236}">
                <a16:creationId xmlns:a16="http://schemas.microsoft.com/office/drawing/2014/main" id="{797B41B5-71A5-453F-B511-5B98238B4A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4283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8368D071-01C4-456A-BD75-BF5BC81A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B5C9A79C-55A7-4BE1-BDB1-77F481977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4790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石板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石板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TM04033929[[fn=石板]]</Template>
  <TotalTime>4</TotalTime>
  <Words>0</Words>
  <Application>Microsoft Office PowerPoint</Application>
  <PresentationFormat>寬螢幕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5" baseType="lpstr">
      <vt:lpstr>Calisto MT</vt:lpstr>
      <vt:lpstr>Wingdings 2</vt:lpstr>
      <vt:lpstr>石板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劉穎橙</dc:creator>
  <cp:lastModifiedBy>劉穎橙</cp:lastModifiedBy>
  <cp:revision>2</cp:revision>
  <dcterms:created xsi:type="dcterms:W3CDTF">2019-07-08T07:25:34Z</dcterms:created>
  <dcterms:modified xsi:type="dcterms:W3CDTF">2019-07-08T07:29:57Z</dcterms:modified>
</cp:coreProperties>
</file>