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44" r:id="rId1"/>
    <p:sldMasterId id="2147485056" r:id="rId2"/>
  </p:sldMasterIdLst>
  <p:sldIdLst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715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61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851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99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862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095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181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184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776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036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96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304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1590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9491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721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93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463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24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76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914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806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54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1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3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標題 18">
            <a:extLst>
              <a:ext uri="{FF2B5EF4-FFF2-40B4-BE49-F238E27FC236}">
                <a16:creationId xmlns:a16="http://schemas.microsoft.com/office/drawing/2014/main" id="{00A8324C-EA72-457C-AB34-32934C465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endParaRPr lang="zh-TW" altLang="en-US" sz="66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副標題 19">
            <a:extLst>
              <a:ext uri="{FF2B5EF4-FFF2-40B4-BE49-F238E27FC236}">
                <a16:creationId xmlns:a16="http://schemas.microsoft.com/office/drawing/2014/main" id="{797B41B5-71A5-453F-B511-5B98238B4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endParaRPr lang="zh-TW" altLang="en-US" sz="200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8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8368D071-01C4-456A-BD75-BF5BC81A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5C9A79C-55A7-4BE1-BDB1-77F48197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47905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要素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要素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要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Calibri</vt:lpstr>
      <vt:lpstr>Calibri Light</vt:lpstr>
      <vt:lpstr>Tw Cen MT</vt:lpstr>
      <vt:lpstr>Tw Cen MT Condensed</vt:lpstr>
      <vt:lpstr>Wingdings 2</vt:lpstr>
      <vt:lpstr>Wingdings 3</vt:lpstr>
      <vt:lpstr>HDOfficeLightV0</vt:lpstr>
      <vt:lpstr>要素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劉穎橙</dc:creator>
  <cp:lastModifiedBy>劉穎橙</cp:lastModifiedBy>
  <cp:revision>1</cp:revision>
  <dcterms:created xsi:type="dcterms:W3CDTF">2019-07-08T07:51:55Z</dcterms:created>
  <dcterms:modified xsi:type="dcterms:W3CDTF">2019-07-08T07:54:02Z</dcterms:modified>
</cp:coreProperties>
</file>